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57" r:id="rId22"/>
    <p:sldId id="258" r:id="rId23"/>
    <p:sldId id="259" r:id="rId24"/>
    <p:sldId id="260" r:id="rId25"/>
    <p:sldId id="261" r:id="rId26"/>
    <p:sldId id="262" r:id="rId27"/>
    <p:sldId id="26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486" autoAdjust="0"/>
  </p:normalViewPr>
  <p:slideViewPr>
    <p:cSldViewPr snapToGrid="0">
      <p:cViewPr varScale="1">
        <p:scale>
          <a:sx n="71" d="100"/>
          <a:sy n="71" d="100"/>
        </p:scale>
        <p:origin x="110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2D126-55FE-4001-B627-EDD247B9D96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E54B3-AF0A-40B4-A85E-05EE43421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15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CB37-02EC-494A-A8EB-FCABA6DCE6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EE04-9FA0-4154-A928-732885FFC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38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CB37-02EC-494A-A8EB-FCABA6DCE6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EE04-9FA0-4154-A928-732885FFC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8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CB37-02EC-494A-A8EB-FCABA6DCE6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EE04-9FA0-4154-A928-732885FFC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37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CB37-02EC-494A-A8EB-FCABA6DCE6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EE04-9FA0-4154-A928-732885FFC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4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CB37-02EC-494A-A8EB-FCABA6DCE6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EE04-9FA0-4154-A928-732885FFC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97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CB37-02EC-494A-A8EB-FCABA6DCE6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EE04-9FA0-4154-A928-732885FFC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13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CB37-02EC-494A-A8EB-FCABA6DCE6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EE04-9FA0-4154-A928-732885FFC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3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CB37-02EC-494A-A8EB-FCABA6DCE6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EE04-9FA0-4154-A928-732885FFC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89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CB37-02EC-494A-A8EB-FCABA6DCE6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EE04-9FA0-4154-A928-732885FFC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59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CB37-02EC-494A-A8EB-FCABA6DCE6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EE04-9FA0-4154-A928-732885FFC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11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CB37-02EC-494A-A8EB-FCABA6DCE6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EE04-9FA0-4154-A928-732885FFC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CCB37-02EC-494A-A8EB-FCABA6DCE6F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9EE04-9FA0-4154-A928-732885FFC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7284"/>
            <a:ext cx="9144000" cy="2387600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546959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068" y="2546959"/>
            <a:ext cx="4031864" cy="373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52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D907-FEDB-7BEA-E09F-BEB4EEE4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AEF9A-3D35-7481-E6E9-EE64EA06E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17EE9-E1A7-B903-1CE1-74105C4D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923925"/>
            <a:ext cx="113157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67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4752-5406-89A9-98CF-574CD38A8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D567B-0F3C-32B1-32C2-54814FE88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C510D-B0D0-DFC8-A854-F836C344D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0600"/>
            <a:ext cx="11277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19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4B59-B433-D928-B29C-7084BE8C6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89592-A120-80B2-63F4-1D27CFCFE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C1DE72-42EE-8D19-3DE0-65B923802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362075"/>
            <a:ext cx="113728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17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B9F21-FF15-F16D-D7AD-A18FCECD3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D721-FEDF-DFCB-A5EA-FA649A6A4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32409-5D69-848F-FC74-48386A19A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914400"/>
            <a:ext cx="114681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73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0EC8E-0C85-347F-0B91-A642EF06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31424-8D85-4B8A-437D-C99C35FED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B3A42-F1C9-4BED-E1EB-25C05009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995362"/>
            <a:ext cx="114871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29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C0B0-3A6C-4703-67DF-00FDB0DE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94437-C818-8453-D293-A97DBAB10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23853-DC22-BF07-62F2-13151C4A6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995362"/>
            <a:ext cx="113728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56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68427-BDC0-457A-5A3F-E9274D4B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3A458-81FA-B21F-517E-69FAE3A01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45876-0E66-734B-C3FD-C4B7A7458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033462"/>
            <a:ext cx="111918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80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891B-0AF2-9575-E754-361584EE0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B0827-D29D-9EDE-2349-58545F458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E964C-1F91-A30C-4511-420521A0B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323975"/>
            <a:ext cx="113061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4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59B6A-673A-8C24-CD29-8D042675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F8A4A-24E4-F958-165A-B4368E785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77B858-C60B-596A-8EFF-ED641FA4A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014412"/>
            <a:ext cx="113157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16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C45C-427D-603A-67B1-021A0E80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1661C-3760-3EA9-1EA5-04B586BED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476C8-51EC-3053-C55F-55CFEE2C6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1395412"/>
            <a:ext cx="112871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25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D7C95-5DE1-871A-924E-DF4964CB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DCAE8-FAD4-C178-962A-B67BF4601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7E58F-9797-9FF9-C4F8-985856490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1104900"/>
            <a:ext cx="1033462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44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875-A5D7-2718-7EC2-459B44FD7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7D75C-CEDD-4672-FAA4-5B7FE7B42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write clusters</a:t>
            </a:r>
          </a:p>
          <a:p>
            <a:r>
              <a:rPr lang="en-US" dirty="0"/>
              <a:t>Cluster 1               Cluster 2                     Cluster 3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00134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29EC4-FF8B-B442-C890-3FB3A3B6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9BD78-03E2-57F1-C11B-D3E4558D6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11F3A-6063-EADC-7178-19BEC5DAB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2" t="9887" r="19141" b="45855"/>
          <a:stretch/>
        </p:blipFill>
        <p:spPr>
          <a:xfrm>
            <a:off x="1000125" y="1212850"/>
            <a:ext cx="9809882" cy="37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2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DDFFE-0D60-7777-0F1E-5D7D93DD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998BE6-AE90-D10B-A3B0-2FABC05F3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648" t="10544" r="15971" b="18205"/>
          <a:stretch/>
        </p:blipFill>
        <p:spPr>
          <a:xfrm>
            <a:off x="1078706" y="365125"/>
            <a:ext cx="10034588" cy="5965768"/>
          </a:xfrm>
        </p:spPr>
      </p:pic>
    </p:spTree>
    <p:extLst>
      <p:ext uri="{BB962C8B-B14F-4D97-AF65-F5344CB8AC3E}">
        <p14:creationId xmlns:p14="http://schemas.microsoft.com/office/powerpoint/2010/main" val="3531342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AEBA-D805-F95C-CD64-8DDEC27D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DEC7C-2023-B6F8-AB19-FFA4B041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F14AE-468A-1988-8F81-036BB287F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0" t="9911" r="19492" b="24570"/>
          <a:stretch/>
        </p:blipFill>
        <p:spPr>
          <a:xfrm>
            <a:off x="1497976" y="365125"/>
            <a:ext cx="9517687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42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3697-E3B1-510C-F4E4-E307B094B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28557-F256-66D1-67AD-299FCBD85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67759-28CA-ED37-2DD0-DE1B1F703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8" t="9911" r="24414" b="7688"/>
          <a:stretch/>
        </p:blipFill>
        <p:spPr>
          <a:xfrm>
            <a:off x="1388226" y="365125"/>
            <a:ext cx="8672514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98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6FB7-4A0D-6FAA-493E-5221A0D0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2EA20-632F-A571-E1D7-1D0250012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CC765-AF88-BA1C-EEA8-9318E714A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18" t="9911" r="19273" b="23866"/>
          <a:stretch/>
        </p:blipFill>
        <p:spPr>
          <a:xfrm>
            <a:off x="1762298" y="365125"/>
            <a:ext cx="9193876" cy="552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86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9A34-F56E-774E-B74D-78942D41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028F1-E563-9EB0-AC6E-718802A86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56CCA-D24A-66FB-F0C9-6A6A0E50B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5" t="10466" r="19000" b="25750"/>
          <a:stretch/>
        </p:blipFill>
        <p:spPr>
          <a:xfrm>
            <a:off x="1059180" y="365125"/>
            <a:ext cx="10073640" cy="551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01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A4C5-CC3A-A8ED-69B2-412C032A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15821-4BB5-7947-C195-54BD0E25F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269A4-BD96-91C1-68A9-B4C69DB47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09" t="11860" r="19410" b="24660"/>
          <a:stretch/>
        </p:blipFill>
        <p:spPr>
          <a:xfrm>
            <a:off x="1613571" y="659880"/>
            <a:ext cx="9342603" cy="536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36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93504-462F-8F5A-90EA-BAAD6455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21352-3902-3CC2-842B-0026A8D3F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50822-F913-DAEA-D09D-13D61B8D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319212"/>
            <a:ext cx="112299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84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47FF-43C1-E6B7-8A57-8984DC51E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52CC3-D7E8-5383-4C4E-0F392B3B6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FDA8B-5564-C423-7017-3A1DB56B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038225"/>
            <a:ext cx="112585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0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352E8-43B8-8E48-AE7C-DAE6817A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31B7B-B0A7-6CEF-4A1F-59B536C02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BDD5E-1D81-6A6A-1528-11550D050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981075"/>
            <a:ext cx="113919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35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0F51E-E5DB-2C33-3F84-E04BB1F78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D7B3B-EA3F-FD31-3D22-B99E23602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D591A-E871-39EE-AD17-F354A7C0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023937"/>
            <a:ext cx="113252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39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AAF40-C2C2-DBA1-B7B4-42F0990CD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E3860-89F7-B3F2-6BC6-B2EF05765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09D6D-935E-5CCB-DB91-0617F3AF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876300"/>
            <a:ext cx="112966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9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671C4-3260-5218-3B9A-1469BB95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centroids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D92E4-6C83-277A-5EA3-6F181B84D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B2351-2E68-1A77-5DF3-A2C81D3DF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160595"/>
            <a:ext cx="113919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08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BCB1-967F-F4F5-29B1-BE6C90F5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79EBC-4BB6-06AE-31FB-93025D1A2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5099D-4426-799B-D284-696B7DE74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933450"/>
            <a:ext cx="112204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36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9C947163D0D9438ADFAABD5D135A8E" ma:contentTypeVersion="14" ma:contentTypeDescription="Create a new document." ma:contentTypeScope="" ma:versionID="4e1af9cc4a66754e05256819fc0cf4eb">
  <xsd:schema xmlns:xsd="http://www.w3.org/2001/XMLSchema" xmlns:xs="http://www.w3.org/2001/XMLSchema" xmlns:p="http://schemas.microsoft.com/office/2006/metadata/properties" xmlns:ns2="4365d7e7-07f8-46ee-9253-0d9db5cf0247" xmlns:ns3="c5e93d4a-e23b-42c8-8ff1-78131b2d8e46" targetNamespace="http://schemas.microsoft.com/office/2006/metadata/properties" ma:root="true" ma:fieldsID="3c80ef98cdf9bd0c93d5f9836eb0b425" ns2:_="" ns3:_="">
    <xsd:import namespace="4365d7e7-07f8-46ee-9253-0d9db5cf0247"/>
    <xsd:import namespace="c5e93d4a-e23b-42c8-8ff1-78131b2d8e4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65d7e7-07f8-46ee-9253-0d9db5cf024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2b5eb382-fb55-4e68-ad83-511be951eceb}" ma:internalName="TaxCatchAll" ma:showField="CatchAllData" ma:web="4365d7e7-07f8-46ee-9253-0d9db5cf0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e93d4a-e23b-42c8-8ff1-78131b2d8e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5b19d95c-03cc-479b-95fc-186cd9d351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5e93d4a-e23b-42c8-8ff1-78131b2d8e46">
      <Terms xmlns="http://schemas.microsoft.com/office/infopath/2007/PartnerControls"/>
    </lcf76f155ced4ddcb4097134ff3c332f>
    <TaxCatchAll xmlns="4365d7e7-07f8-46ee-9253-0d9db5cf0247" xsi:nil="true"/>
  </documentManagement>
</p:properties>
</file>

<file path=customXml/itemProps1.xml><?xml version="1.0" encoding="utf-8"?>
<ds:datastoreItem xmlns:ds="http://schemas.openxmlformats.org/officeDocument/2006/customXml" ds:itemID="{733F25BE-74E0-4E11-8A16-E1005CCFE421}"/>
</file>

<file path=customXml/itemProps2.xml><?xml version="1.0" encoding="utf-8"?>
<ds:datastoreItem xmlns:ds="http://schemas.openxmlformats.org/officeDocument/2006/customXml" ds:itemID="{68A4A2B0-905A-4102-BF1A-4AA911F0F1FD}"/>
</file>

<file path=customXml/itemProps3.xml><?xml version="1.0" encoding="utf-8"?>
<ds:datastoreItem xmlns:ds="http://schemas.openxmlformats.org/officeDocument/2006/customXml" ds:itemID="{DD2CA5AB-6D54-4A18-A2FF-D9395D635B34}"/>
</file>

<file path=docProps/app.xml><?xml version="1.0" encoding="utf-8"?>
<Properties xmlns="http://schemas.openxmlformats.org/officeDocument/2006/extended-properties" xmlns:vt="http://schemas.openxmlformats.org/officeDocument/2006/docPropsVTypes">
  <TotalTime>3976</TotalTime>
  <Words>13</Words>
  <Application>Microsoft Office PowerPoint</Application>
  <PresentationFormat>Widescreen</PresentationFormat>
  <Paragraphs>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Calculate centroids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Classifier</dc:title>
  <dc:creator>FARHAN DAWOOD</dc:creator>
  <cp:lastModifiedBy>Rabia Tehseen</cp:lastModifiedBy>
  <cp:revision>56</cp:revision>
  <dcterms:created xsi:type="dcterms:W3CDTF">2019-06-19T06:26:36Z</dcterms:created>
  <dcterms:modified xsi:type="dcterms:W3CDTF">2023-06-21T17:25:43Z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0x010100C59C947163D0D9438ADFAABD5D135A8E</vt:lpwstr>
  </property>
</Properties>
</file>